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0" r:id="rId2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Rg st="1" end="2"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808080"/>
    <a:srgbClr val="FF5050"/>
    <a:srgbClr val="FF0000"/>
    <a:srgbClr val="FF9933"/>
    <a:srgbClr val="C0C0C0"/>
    <a:srgbClr val="669900"/>
    <a:srgbClr val="0000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04" autoAdjust="0"/>
    <p:restoredTop sz="94660"/>
  </p:normalViewPr>
  <p:slideViewPr>
    <p:cSldViewPr>
      <p:cViewPr varScale="1">
        <p:scale>
          <a:sx n="70" d="100"/>
          <a:sy n="70" d="100"/>
        </p:scale>
        <p:origin x="253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9384FCA-2AAB-4790-A5B5-DF6E67ABB34A}" type="datetime1">
              <a:rPr lang="ja-JP" altLang="en-US"/>
              <a:pPr/>
              <a:t>2015/9/1</a:t>
            </a:fld>
            <a:endParaRPr lang="en-US" altLang="ja-JP"/>
          </a:p>
        </p:txBody>
      </p:sp>
      <p:sp>
        <p:nvSpPr>
          <p:cNvPr id="164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164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BAA1A76-0819-4D6A-A588-24DE17E4D03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41607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87B45EB-8C19-4EF9-B8ED-0AB1C65F371B}" type="datetime1">
              <a:rPr lang="ja-JP" altLang="en-US"/>
              <a:pPr/>
              <a:t>2015/9/1</a:t>
            </a:fld>
            <a:endParaRPr lang="en-US" altLang="ja-JP"/>
          </a:p>
        </p:txBody>
      </p:sp>
      <p:sp>
        <p:nvSpPr>
          <p:cNvPr id="2355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F7F23C5-B994-4590-9835-4B17F903E6A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71559755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68338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64068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2554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77554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845730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5433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33533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81858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8736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91002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838745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154" name="Text Box 2"/>
          <p:cNvSpPr txBox="1">
            <a:spLocks noChangeArrowheads="1"/>
          </p:cNvSpPr>
          <p:nvPr/>
        </p:nvSpPr>
        <p:spPr bwMode="auto">
          <a:xfrm>
            <a:off x="1116013" y="1412875"/>
            <a:ext cx="6769100" cy="3759200"/>
          </a:xfrm>
          <a:prstGeom prst="rect">
            <a:avLst/>
          </a:prstGeom>
          <a:solidFill>
            <a:srgbClr val="669900"/>
          </a:solidFill>
          <a:ln w="9525">
            <a:solidFill>
              <a:srgbClr val="66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００</a:t>
            </a:r>
          </a:p>
        </p:txBody>
      </p:sp>
      <p:sp>
        <p:nvSpPr>
          <p:cNvPr id="561155" name="Text Box 3"/>
          <p:cNvSpPr txBox="1">
            <a:spLocks noChangeArrowheads="1"/>
          </p:cNvSpPr>
          <p:nvPr/>
        </p:nvSpPr>
        <p:spPr bwMode="auto">
          <a:xfrm>
            <a:off x="1116013" y="1412875"/>
            <a:ext cx="6769100" cy="3759200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００</a:t>
            </a:r>
          </a:p>
        </p:txBody>
      </p:sp>
      <p:sp>
        <p:nvSpPr>
          <p:cNvPr id="561156" name="Text Box 4"/>
          <p:cNvSpPr txBox="1">
            <a:spLocks noChangeArrowheads="1"/>
          </p:cNvSpPr>
          <p:nvPr/>
        </p:nvSpPr>
        <p:spPr bwMode="auto">
          <a:xfrm>
            <a:off x="1116013" y="1412875"/>
            <a:ext cx="6769100" cy="3759200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０１</a:t>
            </a:r>
          </a:p>
        </p:txBody>
      </p:sp>
      <p:sp>
        <p:nvSpPr>
          <p:cNvPr id="561157" name="Text Box 5"/>
          <p:cNvSpPr txBox="1">
            <a:spLocks noChangeArrowheads="1"/>
          </p:cNvSpPr>
          <p:nvPr/>
        </p:nvSpPr>
        <p:spPr bwMode="auto">
          <a:xfrm>
            <a:off x="1116013" y="1412875"/>
            <a:ext cx="6769100" cy="3759200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０２</a:t>
            </a:r>
          </a:p>
        </p:txBody>
      </p:sp>
      <p:sp>
        <p:nvSpPr>
          <p:cNvPr id="561158" name="Text Box 6"/>
          <p:cNvSpPr txBox="1">
            <a:spLocks noChangeArrowheads="1"/>
          </p:cNvSpPr>
          <p:nvPr/>
        </p:nvSpPr>
        <p:spPr bwMode="auto">
          <a:xfrm>
            <a:off x="1116013" y="1412875"/>
            <a:ext cx="6769100" cy="3759200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０３</a:t>
            </a:r>
          </a:p>
        </p:txBody>
      </p:sp>
      <p:sp>
        <p:nvSpPr>
          <p:cNvPr id="561159" name="Text Box 7"/>
          <p:cNvSpPr txBox="1">
            <a:spLocks noChangeArrowheads="1"/>
          </p:cNvSpPr>
          <p:nvPr/>
        </p:nvSpPr>
        <p:spPr bwMode="auto">
          <a:xfrm>
            <a:off x="1116013" y="1412875"/>
            <a:ext cx="6769100" cy="3759200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０４</a:t>
            </a:r>
          </a:p>
        </p:txBody>
      </p:sp>
      <p:sp>
        <p:nvSpPr>
          <p:cNvPr id="561160" name="Text Box 8"/>
          <p:cNvSpPr txBox="1">
            <a:spLocks noChangeArrowheads="1"/>
          </p:cNvSpPr>
          <p:nvPr/>
        </p:nvSpPr>
        <p:spPr bwMode="auto">
          <a:xfrm>
            <a:off x="1116013" y="1412875"/>
            <a:ext cx="6769100" cy="3759200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０５</a:t>
            </a:r>
          </a:p>
        </p:txBody>
      </p:sp>
      <p:sp>
        <p:nvSpPr>
          <p:cNvPr id="561161" name="Text Box 9"/>
          <p:cNvSpPr txBox="1">
            <a:spLocks noChangeArrowheads="1"/>
          </p:cNvSpPr>
          <p:nvPr/>
        </p:nvSpPr>
        <p:spPr bwMode="auto">
          <a:xfrm>
            <a:off x="1116013" y="1412875"/>
            <a:ext cx="6769100" cy="3759200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０６</a:t>
            </a:r>
          </a:p>
        </p:txBody>
      </p:sp>
      <p:sp>
        <p:nvSpPr>
          <p:cNvPr id="561162" name="Text Box 10"/>
          <p:cNvSpPr txBox="1">
            <a:spLocks noChangeArrowheads="1"/>
          </p:cNvSpPr>
          <p:nvPr/>
        </p:nvSpPr>
        <p:spPr bwMode="auto">
          <a:xfrm>
            <a:off x="1116013" y="1412875"/>
            <a:ext cx="6769100" cy="3759200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rgbClr val="003300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０７</a:t>
            </a:r>
          </a:p>
        </p:txBody>
      </p:sp>
      <p:sp>
        <p:nvSpPr>
          <p:cNvPr id="561163" name="Text Box 11"/>
          <p:cNvSpPr txBox="1">
            <a:spLocks noChangeArrowheads="1"/>
          </p:cNvSpPr>
          <p:nvPr/>
        </p:nvSpPr>
        <p:spPr bwMode="auto">
          <a:xfrm>
            <a:off x="1116013" y="1412875"/>
            <a:ext cx="6769100" cy="3759200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rgbClr val="003300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０８</a:t>
            </a:r>
          </a:p>
        </p:txBody>
      </p:sp>
      <p:sp>
        <p:nvSpPr>
          <p:cNvPr id="561164" name="Text Box 12"/>
          <p:cNvSpPr txBox="1">
            <a:spLocks noChangeArrowheads="1"/>
          </p:cNvSpPr>
          <p:nvPr/>
        </p:nvSpPr>
        <p:spPr bwMode="auto">
          <a:xfrm>
            <a:off x="1116013" y="1412875"/>
            <a:ext cx="6769100" cy="3759200"/>
          </a:xfrm>
          <a:prstGeom prst="rect">
            <a:avLst/>
          </a:prstGeom>
          <a:solidFill>
            <a:srgbClr val="FF33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０９</a:t>
            </a:r>
          </a:p>
        </p:txBody>
      </p:sp>
      <p:sp>
        <p:nvSpPr>
          <p:cNvPr id="561165" name="Text Box 13"/>
          <p:cNvSpPr txBox="1">
            <a:spLocks noChangeArrowheads="1"/>
          </p:cNvSpPr>
          <p:nvPr/>
        </p:nvSpPr>
        <p:spPr bwMode="auto">
          <a:xfrm>
            <a:off x="1116013" y="1412875"/>
            <a:ext cx="6769100" cy="3759200"/>
          </a:xfrm>
          <a:prstGeom prst="rect">
            <a:avLst/>
          </a:prstGeom>
          <a:solidFill>
            <a:srgbClr val="FF33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１０</a:t>
            </a:r>
          </a:p>
        </p:txBody>
      </p:sp>
      <p:sp>
        <p:nvSpPr>
          <p:cNvPr id="561166" name="Text Box 14"/>
          <p:cNvSpPr txBox="1">
            <a:spLocks noChangeArrowheads="1"/>
          </p:cNvSpPr>
          <p:nvPr/>
        </p:nvSpPr>
        <p:spPr bwMode="auto">
          <a:xfrm>
            <a:off x="1116013" y="1412875"/>
            <a:ext cx="6769100" cy="3759200"/>
          </a:xfrm>
          <a:prstGeom prst="rect">
            <a:avLst/>
          </a:prstGeom>
          <a:solidFill>
            <a:srgbClr val="FF33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１１</a:t>
            </a:r>
          </a:p>
        </p:txBody>
      </p:sp>
      <p:sp>
        <p:nvSpPr>
          <p:cNvPr id="561167" name="Text Box 15"/>
          <p:cNvSpPr txBox="1">
            <a:spLocks noChangeArrowheads="1"/>
          </p:cNvSpPr>
          <p:nvPr/>
        </p:nvSpPr>
        <p:spPr bwMode="auto">
          <a:xfrm>
            <a:off x="1116013" y="1412875"/>
            <a:ext cx="6769100" cy="3759200"/>
          </a:xfrm>
          <a:prstGeom prst="rect">
            <a:avLst/>
          </a:prstGeom>
          <a:solidFill>
            <a:srgbClr val="003300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１２</a:t>
            </a:r>
          </a:p>
        </p:txBody>
      </p:sp>
      <p:sp>
        <p:nvSpPr>
          <p:cNvPr id="561168" name="Text Box 16"/>
          <p:cNvSpPr txBox="1">
            <a:spLocks noChangeArrowheads="1"/>
          </p:cNvSpPr>
          <p:nvPr/>
        </p:nvSpPr>
        <p:spPr bwMode="auto">
          <a:xfrm>
            <a:off x="1116013" y="1412875"/>
            <a:ext cx="6769100" cy="3759200"/>
          </a:xfrm>
          <a:prstGeom prst="rect">
            <a:avLst/>
          </a:prstGeom>
          <a:solidFill>
            <a:srgbClr val="003300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１３</a:t>
            </a:r>
          </a:p>
        </p:txBody>
      </p:sp>
      <p:sp>
        <p:nvSpPr>
          <p:cNvPr id="561169" name="Text Box 17"/>
          <p:cNvSpPr txBox="1">
            <a:spLocks noChangeArrowheads="1"/>
          </p:cNvSpPr>
          <p:nvPr/>
        </p:nvSpPr>
        <p:spPr bwMode="auto">
          <a:xfrm>
            <a:off x="1116013" y="1412875"/>
            <a:ext cx="6769100" cy="3759200"/>
          </a:xfrm>
          <a:prstGeom prst="rect">
            <a:avLst/>
          </a:prstGeom>
          <a:solidFill>
            <a:srgbClr val="003300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１４</a:t>
            </a:r>
          </a:p>
        </p:txBody>
      </p:sp>
      <p:sp>
        <p:nvSpPr>
          <p:cNvPr id="561170" name="Text Box 18"/>
          <p:cNvSpPr txBox="1">
            <a:spLocks noChangeArrowheads="1"/>
          </p:cNvSpPr>
          <p:nvPr/>
        </p:nvSpPr>
        <p:spPr bwMode="auto">
          <a:xfrm>
            <a:off x="1116013" y="1412875"/>
            <a:ext cx="6769100" cy="3759200"/>
          </a:xfrm>
          <a:prstGeom prst="rect">
            <a:avLst/>
          </a:prstGeom>
          <a:solidFill>
            <a:srgbClr val="003300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１５</a:t>
            </a:r>
          </a:p>
        </p:txBody>
      </p:sp>
      <p:sp>
        <p:nvSpPr>
          <p:cNvPr id="561171" name="Text Box 19"/>
          <p:cNvSpPr txBox="1">
            <a:spLocks noChangeArrowheads="1"/>
          </p:cNvSpPr>
          <p:nvPr/>
        </p:nvSpPr>
        <p:spPr bwMode="auto">
          <a:xfrm>
            <a:off x="1116013" y="1412875"/>
            <a:ext cx="6769100" cy="3759200"/>
          </a:xfrm>
          <a:prstGeom prst="rect">
            <a:avLst/>
          </a:prstGeom>
          <a:solidFill>
            <a:srgbClr val="003300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１６</a:t>
            </a:r>
          </a:p>
        </p:txBody>
      </p:sp>
      <p:sp>
        <p:nvSpPr>
          <p:cNvPr id="561172" name="Text Box 20"/>
          <p:cNvSpPr txBox="1">
            <a:spLocks noChangeArrowheads="1"/>
          </p:cNvSpPr>
          <p:nvPr/>
        </p:nvSpPr>
        <p:spPr bwMode="auto">
          <a:xfrm>
            <a:off x="1116013" y="1412875"/>
            <a:ext cx="6769100" cy="3759200"/>
          </a:xfrm>
          <a:prstGeom prst="rect">
            <a:avLst/>
          </a:prstGeom>
          <a:solidFill>
            <a:srgbClr val="003300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１７</a:t>
            </a:r>
          </a:p>
        </p:txBody>
      </p:sp>
      <p:sp>
        <p:nvSpPr>
          <p:cNvPr id="561173" name="Text Box 21"/>
          <p:cNvSpPr txBox="1">
            <a:spLocks noChangeArrowheads="1"/>
          </p:cNvSpPr>
          <p:nvPr/>
        </p:nvSpPr>
        <p:spPr bwMode="auto">
          <a:xfrm>
            <a:off x="1116013" y="1412875"/>
            <a:ext cx="6769100" cy="3759200"/>
          </a:xfrm>
          <a:prstGeom prst="rect">
            <a:avLst/>
          </a:prstGeom>
          <a:solidFill>
            <a:srgbClr val="003300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１８</a:t>
            </a:r>
          </a:p>
        </p:txBody>
      </p:sp>
      <p:sp>
        <p:nvSpPr>
          <p:cNvPr id="561174" name="Text Box 22"/>
          <p:cNvSpPr txBox="1">
            <a:spLocks noChangeArrowheads="1"/>
          </p:cNvSpPr>
          <p:nvPr/>
        </p:nvSpPr>
        <p:spPr bwMode="auto">
          <a:xfrm>
            <a:off x="1116013" y="1412875"/>
            <a:ext cx="6769100" cy="3759200"/>
          </a:xfrm>
          <a:prstGeom prst="rect">
            <a:avLst/>
          </a:prstGeom>
          <a:solidFill>
            <a:srgbClr val="003300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１９</a:t>
            </a:r>
          </a:p>
        </p:txBody>
      </p:sp>
      <p:sp>
        <p:nvSpPr>
          <p:cNvPr id="561175" name="Text Box 23"/>
          <p:cNvSpPr txBox="1">
            <a:spLocks noChangeArrowheads="1"/>
          </p:cNvSpPr>
          <p:nvPr/>
        </p:nvSpPr>
        <p:spPr bwMode="auto">
          <a:xfrm>
            <a:off x="1116013" y="1412875"/>
            <a:ext cx="6769100" cy="3759200"/>
          </a:xfrm>
          <a:prstGeom prst="rect">
            <a:avLst/>
          </a:prstGeom>
          <a:solidFill>
            <a:srgbClr val="669900"/>
          </a:solidFill>
          <a:ln w="9525">
            <a:solidFill>
              <a:srgbClr val="66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００</a:t>
            </a:r>
          </a:p>
        </p:txBody>
      </p:sp>
      <p:sp>
        <p:nvSpPr>
          <p:cNvPr id="561176" name="Rectangle 24"/>
          <p:cNvSpPr>
            <a:spLocks noChangeArrowheads="1"/>
          </p:cNvSpPr>
          <p:nvPr/>
        </p:nvSpPr>
        <p:spPr bwMode="auto">
          <a:xfrm>
            <a:off x="7747000" y="6376988"/>
            <a:ext cx="144463" cy="215900"/>
          </a:xfrm>
          <a:prstGeom prst="rect">
            <a:avLst/>
          </a:prstGeom>
          <a:solidFill>
            <a:srgbClr val="FF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61177" name="Text Box 25"/>
          <p:cNvSpPr txBox="1">
            <a:spLocks noChangeArrowheads="1"/>
          </p:cNvSpPr>
          <p:nvPr/>
        </p:nvSpPr>
        <p:spPr bwMode="auto">
          <a:xfrm>
            <a:off x="7853363" y="6316663"/>
            <a:ext cx="4841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>
                <a:solidFill>
                  <a:schemeClr val="accent1"/>
                </a:solidFill>
              </a:rPr>
              <a:t>９分</a:t>
            </a:r>
          </a:p>
        </p:txBody>
      </p:sp>
      <p:sp>
        <p:nvSpPr>
          <p:cNvPr id="561178" name="Rectangle 26"/>
          <p:cNvSpPr>
            <a:spLocks noChangeArrowheads="1"/>
          </p:cNvSpPr>
          <p:nvPr/>
        </p:nvSpPr>
        <p:spPr bwMode="auto">
          <a:xfrm>
            <a:off x="7023100" y="6376988"/>
            <a:ext cx="144463" cy="2159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61179" name="Text Box 27"/>
          <p:cNvSpPr txBox="1">
            <a:spLocks noChangeArrowheads="1"/>
          </p:cNvSpPr>
          <p:nvPr/>
        </p:nvSpPr>
        <p:spPr bwMode="auto">
          <a:xfrm>
            <a:off x="7129463" y="6316663"/>
            <a:ext cx="4841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>
                <a:solidFill>
                  <a:schemeClr val="accent1"/>
                </a:solidFill>
              </a:rPr>
              <a:t>７分</a:t>
            </a:r>
          </a:p>
        </p:txBody>
      </p:sp>
      <p:sp>
        <p:nvSpPr>
          <p:cNvPr id="561180" name="Rectangle 28"/>
          <p:cNvSpPr>
            <a:spLocks noChangeArrowheads="1"/>
          </p:cNvSpPr>
          <p:nvPr/>
        </p:nvSpPr>
        <p:spPr bwMode="auto">
          <a:xfrm>
            <a:off x="6302375" y="6376988"/>
            <a:ext cx="144463" cy="215900"/>
          </a:xfrm>
          <a:prstGeom prst="rect">
            <a:avLst/>
          </a:prstGeom>
          <a:solidFill>
            <a:srgbClr val="333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61181" name="Text Box 29"/>
          <p:cNvSpPr txBox="1">
            <a:spLocks noChangeArrowheads="1"/>
          </p:cNvSpPr>
          <p:nvPr/>
        </p:nvSpPr>
        <p:spPr bwMode="auto">
          <a:xfrm>
            <a:off x="6408738" y="6316663"/>
            <a:ext cx="539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>
                <a:solidFill>
                  <a:schemeClr val="accent1"/>
                </a:solidFill>
              </a:rPr>
              <a:t>開始</a:t>
            </a:r>
          </a:p>
        </p:txBody>
      </p:sp>
      <p:sp>
        <p:nvSpPr>
          <p:cNvPr id="561182" name="Rectangle 30"/>
          <p:cNvSpPr>
            <a:spLocks noChangeArrowheads="1"/>
          </p:cNvSpPr>
          <p:nvPr/>
        </p:nvSpPr>
        <p:spPr bwMode="auto">
          <a:xfrm>
            <a:off x="5589588" y="6376988"/>
            <a:ext cx="144462" cy="215900"/>
          </a:xfrm>
          <a:prstGeom prst="rect">
            <a:avLst/>
          </a:prstGeom>
          <a:solidFill>
            <a:srgbClr val="66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61183" name="Text Box 31"/>
          <p:cNvSpPr txBox="1">
            <a:spLocks noChangeArrowheads="1"/>
          </p:cNvSpPr>
          <p:nvPr/>
        </p:nvSpPr>
        <p:spPr bwMode="auto">
          <a:xfrm>
            <a:off x="5695950" y="6316663"/>
            <a:ext cx="539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>
                <a:solidFill>
                  <a:schemeClr val="accent1"/>
                </a:solidFill>
              </a:rPr>
              <a:t>待機</a:t>
            </a:r>
          </a:p>
        </p:txBody>
      </p:sp>
      <p:sp>
        <p:nvSpPr>
          <p:cNvPr id="561184" name="Oval 32"/>
          <p:cNvSpPr>
            <a:spLocks noChangeArrowheads="1"/>
          </p:cNvSpPr>
          <p:nvPr/>
        </p:nvSpPr>
        <p:spPr bwMode="auto">
          <a:xfrm>
            <a:off x="8540750" y="6410325"/>
            <a:ext cx="138113" cy="146050"/>
          </a:xfrm>
          <a:prstGeom prst="ellipse">
            <a:avLst/>
          </a:prstGeom>
          <a:solidFill>
            <a:schemeClr val="tx1"/>
          </a:solidFill>
          <a:ln w="1905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61185" name="Oval 33"/>
          <p:cNvSpPr>
            <a:spLocks noChangeArrowheads="1"/>
          </p:cNvSpPr>
          <p:nvPr/>
        </p:nvSpPr>
        <p:spPr bwMode="auto">
          <a:xfrm>
            <a:off x="8540750" y="6410325"/>
            <a:ext cx="144463" cy="144463"/>
          </a:xfrm>
          <a:prstGeom prst="ellipse">
            <a:avLst/>
          </a:prstGeom>
          <a:solidFill>
            <a:schemeClr val="tx1"/>
          </a:solidFill>
          <a:ln w="1905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61187" name="Rectangle 35"/>
          <p:cNvSpPr>
            <a:spLocks noChangeArrowheads="1"/>
          </p:cNvSpPr>
          <p:nvPr/>
        </p:nvSpPr>
        <p:spPr bwMode="auto">
          <a:xfrm>
            <a:off x="-5653088" y="5589588"/>
            <a:ext cx="6769101" cy="144462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61188" name="Rectangle 36"/>
          <p:cNvSpPr>
            <a:spLocks noChangeArrowheads="1"/>
          </p:cNvSpPr>
          <p:nvPr/>
        </p:nvSpPr>
        <p:spPr bwMode="auto">
          <a:xfrm>
            <a:off x="-411163" y="4724400"/>
            <a:ext cx="1512888" cy="13668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61189" name="Rectangle 37"/>
          <p:cNvSpPr>
            <a:spLocks noChangeArrowheads="1"/>
          </p:cNvSpPr>
          <p:nvPr/>
        </p:nvSpPr>
        <p:spPr bwMode="auto">
          <a:xfrm>
            <a:off x="7899400" y="4724400"/>
            <a:ext cx="1512888" cy="129698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" dur="1000" fill="hold"/>
                                        <p:tgtEl>
                                          <p:spTgt spid="5611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9" dur="1000" fill="hold"/>
                                        <p:tgtEl>
                                          <p:spTgt spid="5611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1000" fill="hold"/>
                                        <p:tgtEl>
                                          <p:spTgt spid="56118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63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85185E-6 L 0.74809 1.85185E-6 " pathEditMode="relative" rAng="0" ptsTypes="AA">
                                      <p:cBhvr>
                                        <p:cTn id="12" dur="60000" fill="hold"/>
                                        <p:tgtEl>
                                          <p:spTgt spid="5611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396" y="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"/>
                                            </p:cond>
                                          </p:stCondLst>
                                        </p:cTn>
                                        <p:tgtEl>
                                          <p:spTgt spid="561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120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20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80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40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00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60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ring01mo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200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4800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ring02mo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400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6000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6600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ring03mo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7200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78000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8400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9000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96000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1020000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1080000"/>
                            </p:stCondLst>
                            <p:childTnLst>
                              <p:par>
                                <p:cTn id="66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57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1155" grpId="0" animBg="1"/>
      <p:bldP spid="561156" grpId="0" animBg="1"/>
      <p:bldP spid="561157" grpId="0" animBg="1"/>
      <p:bldP spid="561158" grpId="0" animBg="1"/>
      <p:bldP spid="561159" grpId="0" animBg="1"/>
      <p:bldP spid="561160" grpId="0" animBg="1"/>
      <p:bldP spid="561161" grpId="0" animBg="1"/>
      <p:bldP spid="561162" grpId="0" animBg="1"/>
      <p:bldP spid="561163" grpId="0" animBg="1"/>
      <p:bldP spid="561164" grpId="0" animBg="1"/>
      <p:bldP spid="561165" grpId="0" animBg="1"/>
      <p:bldP spid="561166" grpId="0" animBg="1"/>
      <p:bldP spid="561167" grpId="0" animBg="1"/>
      <p:bldP spid="561168" grpId="0" animBg="1"/>
      <p:bldP spid="561169" grpId="0" animBg="1"/>
      <p:bldP spid="561170" grpId="0" animBg="1"/>
      <p:bldP spid="561171" grpId="0" animBg="1"/>
      <p:bldP spid="561172" grpId="0" animBg="1"/>
      <p:bldP spid="561173" grpId="0" animBg="1"/>
      <p:bldP spid="561174" grpId="0" animBg="1"/>
      <p:bldP spid="561175" grpId="0" animBg="1"/>
      <p:bldP spid="561185" grpId="0" animBg="1"/>
      <p:bldP spid="561187" grpId="0" animBg="1"/>
    </p:bld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26</Words>
  <Application>Microsoft Office PowerPoint</Application>
  <PresentationFormat>画面に合わせる (4:3)</PresentationFormat>
  <Paragraphs>26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Arial</vt:lpstr>
      <vt:lpstr>ＭＳ Ｐゴシック</vt:lpstr>
      <vt:lpstr>ＭＳ Ｐ明朝</vt:lpstr>
      <vt:lpstr>Arial Black</vt:lpstr>
      <vt:lpstr>HGP創英角ｺﾞｼｯｸUB</vt:lpstr>
      <vt:lpstr>標準デザイン</vt:lpstr>
      <vt:lpstr>PowerPoint プレゼンテーション</vt:lpstr>
    </vt:vector>
  </TitlesOfParts>
  <Manager>上村慎治</Manager>
  <Company>Univ Tokyo, Komaba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講演会・研究発表会用タイマー</dc:title>
  <dc:creator>上村慎治</dc:creator>
  <cp:lastModifiedBy>Kamimura</cp:lastModifiedBy>
  <cp:revision>43</cp:revision>
  <dcterms:created xsi:type="dcterms:W3CDTF">2005-05-03T20:27:31Z</dcterms:created>
  <dcterms:modified xsi:type="dcterms:W3CDTF">2015-09-01T01:23:30Z</dcterms:modified>
</cp:coreProperties>
</file>