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2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80"/>
    <a:srgbClr val="FF5050"/>
    <a:srgbClr val="FF0000"/>
    <a:srgbClr val="FF9933"/>
    <a:srgbClr val="C0C0C0"/>
    <a:srgbClr val="6699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4660"/>
  </p:normalViewPr>
  <p:slideViewPr>
    <p:cSldViewPr>
      <p:cViewPr varScale="1">
        <p:scale>
          <a:sx n="70" d="100"/>
          <a:sy n="70" d="100"/>
        </p:scale>
        <p:origin x="25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2ACF8E-40A0-43FE-99F6-E3C40E469C42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D6799D-CCB0-49C4-90F6-39115E27E7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214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6B8403-3B72-44E9-89E2-29B4C9D77EEB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4F2005C-7585-43B9-9701-F095EA08506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17269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046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7093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682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3905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570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893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497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6575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1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098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819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Text Box 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5" name="Text Box 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6" name="Text Box 4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０１</a:t>
            </a:r>
          </a:p>
        </p:txBody>
      </p:sp>
      <p:sp>
        <p:nvSpPr>
          <p:cNvPr id="561157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０２</a:t>
            </a:r>
          </a:p>
        </p:txBody>
      </p:sp>
      <p:sp>
        <p:nvSpPr>
          <p:cNvPr id="561158" name="Text Box 6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０３</a:t>
            </a:r>
          </a:p>
        </p:txBody>
      </p:sp>
      <p:sp>
        <p:nvSpPr>
          <p:cNvPr id="561159" name="Text Box 7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０４</a:t>
            </a:r>
          </a:p>
        </p:txBody>
      </p:sp>
      <p:sp>
        <p:nvSpPr>
          <p:cNvPr id="561160" name="Text Box 8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０５</a:t>
            </a:r>
          </a:p>
        </p:txBody>
      </p:sp>
      <p:sp>
        <p:nvSpPr>
          <p:cNvPr id="561161" name="Text Box 9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０６</a:t>
            </a:r>
          </a:p>
        </p:txBody>
      </p:sp>
      <p:sp>
        <p:nvSpPr>
          <p:cNvPr id="561162" name="Text Box 10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０７</a:t>
            </a:r>
          </a:p>
        </p:txBody>
      </p:sp>
      <p:sp>
        <p:nvSpPr>
          <p:cNvPr id="561163" name="Text Box 11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０８</a:t>
            </a:r>
          </a:p>
        </p:txBody>
      </p:sp>
      <p:sp>
        <p:nvSpPr>
          <p:cNvPr id="561164" name="Text Box 1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０９</a:t>
            </a:r>
          </a:p>
        </p:txBody>
      </p:sp>
      <p:sp>
        <p:nvSpPr>
          <p:cNvPr id="561165" name="Text Box 1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１０</a:t>
            </a:r>
          </a:p>
        </p:txBody>
      </p:sp>
      <p:sp>
        <p:nvSpPr>
          <p:cNvPr id="561166" name="Text Box 14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１１</a:t>
            </a:r>
          </a:p>
        </p:txBody>
      </p:sp>
      <p:sp>
        <p:nvSpPr>
          <p:cNvPr id="561167" name="Text Box 15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１２</a:t>
            </a:r>
          </a:p>
        </p:txBody>
      </p:sp>
      <p:sp>
        <p:nvSpPr>
          <p:cNvPr id="561168" name="Text Box 16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１３</a:t>
            </a:r>
          </a:p>
        </p:txBody>
      </p:sp>
      <p:sp>
        <p:nvSpPr>
          <p:cNvPr id="561169" name="Text Box 17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FF00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１４</a:t>
            </a:r>
          </a:p>
        </p:txBody>
      </p:sp>
      <p:sp>
        <p:nvSpPr>
          <p:cNvPr id="561170" name="Text Box 18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１５</a:t>
            </a:r>
          </a:p>
        </p:txBody>
      </p:sp>
      <p:sp>
        <p:nvSpPr>
          <p:cNvPr id="561171" name="Text Box 19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１６</a:t>
            </a:r>
          </a:p>
        </p:txBody>
      </p:sp>
      <p:sp>
        <p:nvSpPr>
          <p:cNvPr id="561172" name="Text Box 20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１７</a:t>
            </a:r>
          </a:p>
        </p:txBody>
      </p:sp>
      <p:sp>
        <p:nvSpPr>
          <p:cNvPr id="561173" name="Text Box 21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１８</a:t>
            </a:r>
          </a:p>
        </p:txBody>
      </p:sp>
      <p:sp>
        <p:nvSpPr>
          <p:cNvPr id="561174" name="Text Box 22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１９</a:t>
            </a:r>
          </a:p>
        </p:txBody>
      </p:sp>
      <p:sp>
        <p:nvSpPr>
          <p:cNvPr id="561175" name="Text Box 23"/>
          <p:cNvSpPr txBox="1">
            <a:spLocks noChangeArrowheads="1"/>
          </p:cNvSpPr>
          <p:nvPr/>
        </p:nvSpPr>
        <p:spPr bwMode="auto">
          <a:xfrm>
            <a:off x="1116013" y="1557338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76" name="Rectangle 24"/>
          <p:cNvSpPr>
            <a:spLocks noChangeArrowheads="1"/>
          </p:cNvSpPr>
          <p:nvPr/>
        </p:nvSpPr>
        <p:spPr bwMode="auto">
          <a:xfrm>
            <a:off x="7747000" y="6376988"/>
            <a:ext cx="144463" cy="2159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7" name="Text Box 25"/>
          <p:cNvSpPr txBox="1">
            <a:spLocks noChangeArrowheads="1"/>
          </p:cNvSpPr>
          <p:nvPr/>
        </p:nvSpPr>
        <p:spPr bwMode="auto">
          <a:xfrm>
            <a:off x="7853363" y="6316663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１２分</a:t>
            </a:r>
          </a:p>
        </p:txBody>
      </p:sp>
      <p:sp>
        <p:nvSpPr>
          <p:cNvPr id="561178" name="Rectangle 26"/>
          <p:cNvSpPr>
            <a:spLocks noChangeArrowheads="1"/>
          </p:cNvSpPr>
          <p:nvPr/>
        </p:nvSpPr>
        <p:spPr bwMode="auto">
          <a:xfrm>
            <a:off x="7023100" y="6376988"/>
            <a:ext cx="144463" cy="2159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9" name="Text Box 27"/>
          <p:cNvSpPr txBox="1">
            <a:spLocks noChangeArrowheads="1"/>
          </p:cNvSpPr>
          <p:nvPr/>
        </p:nvSpPr>
        <p:spPr bwMode="auto">
          <a:xfrm>
            <a:off x="7129463" y="6316663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１０分</a:t>
            </a:r>
          </a:p>
        </p:txBody>
      </p:sp>
      <p:sp>
        <p:nvSpPr>
          <p:cNvPr id="561180" name="Rectangle 28"/>
          <p:cNvSpPr>
            <a:spLocks noChangeArrowheads="1"/>
          </p:cNvSpPr>
          <p:nvPr/>
        </p:nvSpPr>
        <p:spPr bwMode="auto">
          <a:xfrm>
            <a:off x="6302375" y="6376988"/>
            <a:ext cx="144463" cy="215900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1" name="Text Box 29"/>
          <p:cNvSpPr txBox="1">
            <a:spLocks noChangeArrowheads="1"/>
          </p:cNvSpPr>
          <p:nvPr/>
        </p:nvSpPr>
        <p:spPr bwMode="auto">
          <a:xfrm>
            <a:off x="6408738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561182" name="Rectangle 30"/>
          <p:cNvSpPr>
            <a:spLocks noChangeArrowheads="1"/>
          </p:cNvSpPr>
          <p:nvPr/>
        </p:nvSpPr>
        <p:spPr bwMode="auto">
          <a:xfrm>
            <a:off x="5589588" y="6376988"/>
            <a:ext cx="144462" cy="215900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3" name="Text Box 31"/>
          <p:cNvSpPr txBox="1">
            <a:spLocks noChangeArrowheads="1"/>
          </p:cNvSpPr>
          <p:nvPr/>
        </p:nvSpPr>
        <p:spPr bwMode="auto">
          <a:xfrm>
            <a:off x="5695950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待機</a:t>
            </a:r>
          </a:p>
        </p:txBody>
      </p:sp>
      <p:sp>
        <p:nvSpPr>
          <p:cNvPr id="561184" name="Oval 32"/>
          <p:cNvSpPr>
            <a:spLocks noChangeArrowheads="1"/>
          </p:cNvSpPr>
          <p:nvPr/>
        </p:nvSpPr>
        <p:spPr bwMode="auto">
          <a:xfrm>
            <a:off x="8540750" y="6410325"/>
            <a:ext cx="138113" cy="146050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5" name="Oval 33"/>
          <p:cNvSpPr>
            <a:spLocks noChangeArrowheads="1"/>
          </p:cNvSpPr>
          <p:nvPr/>
        </p:nvSpPr>
        <p:spPr bwMode="auto">
          <a:xfrm>
            <a:off x="8540750" y="6410325"/>
            <a:ext cx="144463" cy="144463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7" name="Rectangle 35"/>
          <p:cNvSpPr>
            <a:spLocks noChangeArrowheads="1"/>
          </p:cNvSpPr>
          <p:nvPr/>
        </p:nvSpPr>
        <p:spPr bwMode="auto">
          <a:xfrm>
            <a:off x="-5653088" y="5589588"/>
            <a:ext cx="6769101" cy="14446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8" name="Rectangle 36"/>
          <p:cNvSpPr>
            <a:spLocks noChangeArrowheads="1"/>
          </p:cNvSpPr>
          <p:nvPr/>
        </p:nvSpPr>
        <p:spPr bwMode="auto">
          <a:xfrm>
            <a:off x="-411163" y="4724400"/>
            <a:ext cx="1512888" cy="1366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9" name="Rectangle 37"/>
          <p:cNvSpPr>
            <a:spLocks noChangeArrowheads="1"/>
          </p:cNvSpPr>
          <p:nvPr/>
        </p:nvSpPr>
        <p:spPr bwMode="auto">
          <a:xfrm>
            <a:off x="7899400" y="4724400"/>
            <a:ext cx="1512888" cy="12969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809 1.85185E-6 " pathEditMode="relative" rAng="0" ptsTypes="AA">
                                      <p:cBhvr>
                                        <p:cTn id="12" dur="60000" fill="hold"/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96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4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60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80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ng01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60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ng02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720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80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4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ng03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00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960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20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80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55" grpId="0" animBg="1"/>
      <p:bldP spid="561156" grpId="0" animBg="1"/>
      <p:bldP spid="561157" grpId="0" animBg="1"/>
      <p:bldP spid="561158" grpId="0" animBg="1"/>
      <p:bldP spid="561159" grpId="0" animBg="1"/>
      <p:bldP spid="561160" grpId="0" animBg="1"/>
      <p:bldP spid="561161" grpId="0" animBg="1"/>
      <p:bldP spid="561162" grpId="0" animBg="1"/>
      <p:bldP spid="561163" grpId="0" animBg="1"/>
      <p:bldP spid="561164" grpId="0" animBg="1"/>
      <p:bldP spid="561165" grpId="0" animBg="1"/>
      <p:bldP spid="561166" grpId="0" animBg="1"/>
      <p:bldP spid="561167" grpId="0" animBg="1"/>
      <p:bldP spid="561168" grpId="0" animBg="1"/>
      <p:bldP spid="561169" grpId="0" animBg="1"/>
      <p:bldP spid="561170" grpId="0" animBg="1"/>
      <p:bldP spid="561171" grpId="0" animBg="1"/>
      <p:bldP spid="561172" grpId="0" animBg="1"/>
      <p:bldP spid="561173" grpId="0" animBg="1"/>
      <p:bldP spid="561174" grpId="0" animBg="1"/>
      <p:bldP spid="561175" grpId="0" animBg="1"/>
      <p:bldP spid="561185" grpId="0" animBg="1"/>
      <p:bldP spid="561187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26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ＭＳ Ｐ明朝</vt:lpstr>
      <vt:lpstr>Arial Black</vt:lpstr>
      <vt:lpstr>HGP創英角ｺﾞｼｯｸUB</vt:lpstr>
      <vt:lpstr>標準デザイン</vt:lpstr>
      <vt:lpstr>PowerPoint プレゼンテーション</vt:lpstr>
    </vt:vector>
  </TitlesOfParts>
  <Company>Univ Tokyo, Komaba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講演会・研究発表会用タイマー</dc:title>
  <dc:creator>上村慎治</dc:creator>
  <cp:lastModifiedBy>Kamimura</cp:lastModifiedBy>
  <cp:revision>43</cp:revision>
  <dcterms:created xsi:type="dcterms:W3CDTF">2005-05-03T20:27:31Z</dcterms:created>
  <dcterms:modified xsi:type="dcterms:W3CDTF">2015-09-01T01:23:57Z</dcterms:modified>
</cp:coreProperties>
</file>