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1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2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8080"/>
    <a:srgbClr val="FF5050"/>
    <a:srgbClr val="FF0000"/>
    <a:srgbClr val="FF9933"/>
    <a:srgbClr val="C0C0C0"/>
    <a:srgbClr val="FFFF00"/>
    <a:srgbClr val="3333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4" autoAdjust="0"/>
    <p:restoredTop sz="94660"/>
  </p:normalViewPr>
  <p:slideViewPr>
    <p:cSldViewPr>
      <p:cViewPr varScale="1">
        <p:scale>
          <a:sx n="70" d="100"/>
          <a:sy n="70" d="100"/>
        </p:scale>
        <p:origin x="253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EFB4DB-3CAB-42C3-A244-B162D317AEDB}" type="datetime1">
              <a:rPr lang="ja-JP" altLang="en-US"/>
              <a:pPr/>
              <a:t>2015/9/1</a:t>
            </a:fld>
            <a:endParaRPr lang="en-US" altLang="ja-JP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C6ED6B-4A53-44D4-8465-29BD211E725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46973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A1E163-FD36-49DD-A1B4-2F77A461FF21}" type="datetime1">
              <a:rPr lang="ja-JP" altLang="en-US"/>
              <a:pPr/>
              <a:t>2015/9/1</a:t>
            </a:fld>
            <a:endParaRPr lang="en-US" altLang="ja-JP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6410A2-E3AC-4F09-99E5-18228A0B713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657252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261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3376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9878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31475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3312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9717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5455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2690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118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7100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8038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Text Box 2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66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6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90851" name="Text Box 3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90852" name="Text Box 4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０１</a:t>
            </a:r>
          </a:p>
        </p:txBody>
      </p:sp>
      <p:sp>
        <p:nvSpPr>
          <p:cNvPr id="590853" name="Text Box 5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０２</a:t>
            </a:r>
          </a:p>
        </p:txBody>
      </p:sp>
      <p:sp>
        <p:nvSpPr>
          <p:cNvPr id="590854" name="Text Box 6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０３</a:t>
            </a:r>
          </a:p>
        </p:txBody>
      </p:sp>
      <p:sp>
        <p:nvSpPr>
          <p:cNvPr id="590855" name="Text Box 7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０４</a:t>
            </a:r>
          </a:p>
        </p:txBody>
      </p:sp>
      <p:sp>
        <p:nvSpPr>
          <p:cNvPr id="590856" name="Text Box 8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０５</a:t>
            </a:r>
          </a:p>
        </p:txBody>
      </p:sp>
      <p:sp>
        <p:nvSpPr>
          <p:cNvPr id="590857" name="Text Box 9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０６</a:t>
            </a:r>
          </a:p>
        </p:txBody>
      </p:sp>
      <p:sp>
        <p:nvSpPr>
          <p:cNvPr id="590858" name="Text Box 10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０７</a:t>
            </a:r>
          </a:p>
        </p:txBody>
      </p:sp>
      <p:sp>
        <p:nvSpPr>
          <p:cNvPr id="590859" name="Text Box 11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０８</a:t>
            </a:r>
          </a:p>
        </p:txBody>
      </p:sp>
      <p:sp>
        <p:nvSpPr>
          <p:cNvPr id="590860" name="Text Box 12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０９</a:t>
            </a:r>
          </a:p>
        </p:txBody>
      </p:sp>
      <p:sp>
        <p:nvSpPr>
          <p:cNvPr id="590861" name="Text Box 13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１０</a:t>
            </a:r>
          </a:p>
        </p:txBody>
      </p:sp>
      <p:sp>
        <p:nvSpPr>
          <p:cNvPr id="590862" name="Text Box 14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１１</a:t>
            </a:r>
          </a:p>
        </p:txBody>
      </p:sp>
      <p:sp>
        <p:nvSpPr>
          <p:cNvPr id="590863" name="Text Box 15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１２</a:t>
            </a:r>
          </a:p>
        </p:txBody>
      </p:sp>
      <p:sp>
        <p:nvSpPr>
          <p:cNvPr id="590864" name="Text Box 16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１３</a:t>
            </a:r>
          </a:p>
        </p:txBody>
      </p:sp>
      <p:sp>
        <p:nvSpPr>
          <p:cNvPr id="590865" name="Text Box 17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１４</a:t>
            </a:r>
          </a:p>
        </p:txBody>
      </p:sp>
      <p:sp>
        <p:nvSpPr>
          <p:cNvPr id="590866" name="Text Box 18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１５</a:t>
            </a:r>
          </a:p>
        </p:txBody>
      </p:sp>
      <p:sp>
        <p:nvSpPr>
          <p:cNvPr id="590867" name="Text Box 19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１６</a:t>
            </a:r>
          </a:p>
        </p:txBody>
      </p:sp>
      <p:sp>
        <p:nvSpPr>
          <p:cNvPr id="590868" name="Text Box 20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１７</a:t>
            </a:r>
          </a:p>
        </p:txBody>
      </p:sp>
      <p:sp>
        <p:nvSpPr>
          <p:cNvPr id="590869" name="Text Box 21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１８</a:t>
            </a:r>
          </a:p>
        </p:txBody>
      </p:sp>
      <p:sp>
        <p:nvSpPr>
          <p:cNvPr id="590870" name="Text Box 22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１９</a:t>
            </a:r>
          </a:p>
        </p:txBody>
      </p:sp>
      <p:sp>
        <p:nvSpPr>
          <p:cNvPr id="590871" name="Text Box 23"/>
          <p:cNvSpPr txBox="1">
            <a:spLocks noChangeArrowheads="1"/>
          </p:cNvSpPr>
          <p:nvPr/>
        </p:nvSpPr>
        <p:spPr bwMode="auto">
          <a:xfrm>
            <a:off x="1116013" y="1484313"/>
            <a:ext cx="6769100" cy="3749675"/>
          </a:xfrm>
          <a:prstGeom prst="rect">
            <a:avLst/>
          </a:prstGeom>
          <a:solidFill>
            <a:srgbClr val="66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6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/>
            <a:r>
              <a:rPr lang="ja-JP" altLang="en-US" sz="24000">
                <a:solidFill>
                  <a:schemeClr val="bg1"/>
                </a:solidFill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90872" name="Rectangle 24"/>
          <p:cNvSpPr>
            <a:spLocks noChangeArrowheads="1"/>
          </p:cNvSpPr>
          <p:nvPr/>
        </p:nvSpPr>
        <p:spPr bwMode="auto">
          <a:xfrm>
            <a:off x="7747000" y="6376988"/>
            <a:ext cx="144463" cy="215900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0873" name="Text Box 25"/>
          <p:cNvSpPr txBox="1">
            <a:spLocks noChangeArrowheads="1"/>
          </p:cNvSpPr>
          <p:nvPr/>
        </p:nvSpPr>
        <p:spPr bwMode="auto">
          <a:xfrm>
            <a:off x="7853363" y="6327775"/>
            <a:ext cx="460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>
                <a:solidFill>
                  <a:schemeClr val="accent1"/>
                </a:solidFill>
              </a:rPr>
              <a:t>7</a:t>
            </a:r>
            <a:r>
              <a:rPr lang="ja-JP" altLang="en-US" sz="1400">
                <a:solidFill>
                  <a:schemeClr val="accent1"/>
                </a:solidFill>
              </a:rPr>
              <a:t>分</a:t>
            </a:r>
          </a:p>
        </p:txBody>
      </p:sp>
      <p:sp>
        <p:nvSpPr>
          <p:cNvPr id="590874" name="Rectangle 26"/>
          <p:cNvSpPr>
            <a:spLocks noChangeArrowheads="1"/>
          </p:cNvSpPr>
          <p:nvPr/>
        </p:nvSpPr>
        <p:spPr bwMode="auto">
          <a:xfrm>
            <a:off x="7023100" y="6376988"/>
            <a:ext cx="144463" cy="2159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0875" name="Text Box 27"/>
          <p:cNvSpPr txBox="1">
            <a:spLocks noChangeArrowheads="1"/>
          </p:cNvSpPr>
          <p:nvPr/>
        </p:nvSpPr>
        <p:spPr bwMode="auto">
          <a:xfrm>
            <a:off x="7129463" y="6327775"/>
            <a:ext cx="460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>
                <a:solidFill>
                  <a:schemeClr val="accent1"/>
                </a:solidFill>
              </a:rPr>
              <a:t>6</a:t>
            </a:r>
            <a:r>
              <a:rPr lang="ja-JP" altLang="en-US" sz="1400">
                <a:solidFill>
                  <a:schemeClr val="accent1"/>
                </a:solidFill>
              </a:rPr>
              <a:t>分</a:t>
            </a:r>
          </a:p>
        </p:txBody>
      </p:sp>
      <p:sp>
        <p:nvSpPr>
          <p:cNvPr id="590876" name="Rectangle 28"/>
          <p:cNvSpPr>
            <a:spLocks noChangeArrowheads="1"/>
          </p:cNvSpPr>
          <p:nvPr/>
        </p:nvSpPr>
        <p:spPr bwMode="auto">
          <a:xfrm>
            <a:off x="6302375" y="6376988"/>
            <a:ext cx="144463" cy="215900"/>
          </a:xfrm>
          <a:prstGeom prst="rect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0877" name="Text Box 29"/>
          <p:cNvSpPr txBox="1">
            <a:spLocks noChangeArrowheads="1"/>
          </p:cNvSpPr>
          <p:nvPr/>
        </p:nvSpPr>
        <p:spPr bwMode="auto">
          <a:xfrm>
            <a:off x="6408738" y="6316663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開始</a:t>
            </a:r>
          </a:p>
        </p:txBody>
      </p:sp>
      <p:sp>
        <p:nvSpPr>
          <p:cNvPr id="590878" name="Rectangle 30"/>
          <p:cNvSpPr>
            <a:spLocks noChangeArrowheads="1"/>
          </p:cNvSpPr>
          <p:nvPr/>
        </p:nvSpPr>
        <p:spPr bwMode="auto">
          <a:xfrm>
            <a:off x="5589588" y="6376988"/>
            <a:ext cx="144462" cy="215900"/>
          </a:xfrm>
          <a:prstGeom prst="rect">
            <a:avLst/>
          </a:prstGeom>
          <a:solidFill>
            <a:srgbClr val="66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0879" name="Text Box 31"/>
          <p:cNvSpPr txBox="1">
            <a:spLocks noChangeArrowheads="1"/>
          </p:cNvSpPr>
          <p:nvPr/>
        </p:nvSpPr>
        <p:spPr bwMode="auto">
          <a:xfrm>
            <a:off x="5695950" y="6316663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solidFill>
                  <a:schemeClr val="accent1"/>
                </a:solidFill>
              </a:rPr>
              <a:t>待機</a:t>
            </a:r>
          </a:p>
        </p:txBody>
      </p:sp>
      <p:sp>
        <p:nvSpPr>
          <p:cNvPr id="590880" name="Oval 32"/>
          <p:cNvSpPr>
            <a:spLocks noChangeArrowheads="1"/>
          </p:cNvSpPr>
          <p:nvPr/>
        </p:nvSpPr>
        <p:spPr bwMode="auto">
          <a:xfrm>
            <a:off x="8540750" y="6410325"/>
            <a:ext cx="138113" cy="146050"/>
          </a:xfrm>
          <a:prstGeom prst="ellipse">
            <a:avLst/>
          </a:prstGeom>
          <a:solidFill>
            <a:schemeClr val="tx1"/>
          </a:solidFill>
          <a:ln w="9525">
            <a:solidFill>
              <a:srgbClr val="FF99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0881" name="Oval 33"/>
          <p:cNvSpPr>
            <a:spLocks noChangeArrowheads="1"/>
          </p:cNvSpPr>
          <p:nvPr/>
        </p:nvSpPr>
        <p:spPr bwMode="auto">
          <a:xfrm>
            <a:off x="8540750" y="6411913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rgbClr val="FF99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0882" name="Rectangle 34"/>
          <p:cNvSpPr>
            <a:spLocks noChangeArrowheads="1"/>
          </p:cNvSpPr>
          <p:nvPr/>
        </p:nvSpPr>
        <p:spPr bwMode="auto">
          <a:xfrm>
            <a:off x="-5653088" y="5589588"/>
            <a:ext cx="6769101" cy="144462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0883" name="Rectangle 35"/>
          <p:cNvSpPr>
            <a:spLocks noChangeArrowheads="1"/>
          </p:cNvSpPr>
          <p:nvPr/>
        </p:nvSpPr>
        <p:spPr bwMode="auto">
          <a:xfrm>
            <a:off x="-411163" y="4724400"/>
            <a:ext cx="1512888" cy="13668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0884" name="Rectangle 36"/>
          <p:cNvSpPr>
            <a:spLocks noChangeArrowheads="1"/>
          </p:cNvSpPr>
          <p:nvPr/>
        </p:nvSpPr>
        <p:spPr bwMode="auto">
          <a:xfrm>
            <a:off x="7899400" y="4724400"/>
            <a:ext cx="1512888" cy="12969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1000" fill="hold"/>
                                        <p:tgtEl>
                                          <p:spTgt spid="5908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5908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1000" fill="hold"/>
                                        <p:tgtEl>
                                          <p:spTgt spid="5908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74809 1.85185E-6 " pathEditMode="relative" rAng="0" ptsTypes="AA">
                                      <p:cBhvr>
                                        <p:cTn id="12" dur="60000" fill="hold"/>
                                        <p:tgtEl>
                                          <p:spTgt spid="5908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96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59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2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0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80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40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ng01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60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ing02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80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40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ng03mo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600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60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720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80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840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900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960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20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80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0851" grpId="0" animBg="1"/>
      <p:bldP spid="590852" grpId="0" animBg="1"/>
      <p:bldP spid="590853" grpId="0" animBg="1"/>
      <p:bldP spid="590854" grpId="0" animBg="1"/>
      <p:bldP spid="590855" grpId="0" animBg="1"/>
      <p:bldP spid="590856" grpId="0" animBg="1"/>
      <p:bldP spid="590857" grpId="0" animBg="1"/>
      <p:bldP spid="590858" grpId="0" animBg="1"/>
      <p:bldP spid="590859" grpId="0" animBg="1"/>
      <p:bldP spid="590860" grpId="0" animBg="1"/>
      <p:bldP spid="590861" grpId="0" animBg="1"/>
      <p:bldP spid="590862" grpId="0" animBg="1"/>
      <p:bldP spid="590863" grpId="0" animBg="1"/>
      <p:bldP spid="590864" grpId="0" animBg="1"/>
      <p:bldP spid="590865" grpId="0" animBg="1"/>
      <p:bldP spid="590866" grpId="0" animBg="1"/>
      <p:bldP spid="590867" grpId="0" animBg="1"/>
      <p:bldP spid="590868" grpId="0" animBg="1"/>
      <p:bldP spid="590869" grpId="0" animBg="1"/>
      <p:bldP spid="590870" grpId="0" animBg="1"/>
      <p:bldP spid="590871" grpId="0" animBg="1"/>
      <p:bldP spid="590881" grpId="0" animBg="1"/>
      <p:bldP spid="590882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28</Words>
  <Application>Microsoft Office PowerPoint</Application>
  <PresentationFormat>画面に合わせる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ＭＳ Ｐゴシック</vt:lpstr>
      <vt:lpstr>ＭＳ Ｐ明朝</vt:lpstr>
      <vt:lpstr>Arial Black</vt:lpstr>
      <vt:lpstr>HGP創英角ｺﾞｼｯｸUB</vt:lpstr>
      <vt:lpstr>標準デザイン</vt:lpstr>
      <vt:lpstr>PowerPoint プレゼンテーション</vt:lpstr>
    </vt:vector>
  </TitlesOfParts>
  <Manager>上村慎治</Manager>
  <Company>Univ Tokyo, Komaba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講演会・研究発表会用タイマー</dc:title>
  <dc:creator>上村慎治</dc:creator>
  <cp:lastModifiedBy>Kamimura</cp:lastModifiedBy>
  <cp:revision>54</cp:revision>
  <dcterms:created xsi:type="dcterms:W3CDTF">2005-05-03T20:27:31Z</dcterms:created>
  <dcterms:modified xsi:type="dcterms:W3CDTF">2015-09-01T01:22:59Z</dcterms:modified>
</cp:coreProperties>
</file>